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7102475" cy="1120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F48A8-6650-4B43-A777-62A1ACDC9941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34862-6AF7-4BA4-AD54-07FE8246C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565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F48A8-6650-4B43-A777-62A1ACDC9941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34862-6AF7-4BA4-AD54-07FE8246C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48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F48A8-6650-4B43-A777-62A1ACDC9941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34862-6AF7-4BA4-AD54-07FE8246C28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4415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F48A8-6650-4B43-A777-62A1ACDC9941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34862-6AF7-4BA4-AD54-07FE8246C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49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F48A8-6650-4B43-A777-62A1ACDC9941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34862-6AF7-4BA4-AD54-07FE8246C28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0290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F48A8-6650-4B43-A777-62A1ACDC9941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34862-6AF7-4BA4-AD54-07FE8246C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97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F48A8-6650-4B43-A777-62A1ACDC9941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34862-6AF7-4BA4-AD54-07FE8246C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16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F48A8-6650-4B43-A777-62A1ACDC9941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34862-6AF7-4BA4-AD54-07FE8246C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84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F48A8-6650-4B43-A777-62A1ACDC9941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34862-6AF7-4BA4-AD54-07FE8246C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522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F48A8-6650-4B43-A777-62A1ACDC9941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34862-6AF7-4BA4-AD54-07FE8246C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78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F48A8-6650-4B43-A777-62A1ACDC9941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34862-6AF7-4BA4-AD54-07FE8246C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66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F48A8-6650-4B43-A777-62A1ACDC9941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34862-6AF7-4BA4-AD54-07FE8246C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64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F48A8-6650-4B43-A777-62A1ACDC9941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34862-6AF7-4BA4-AD54-07FE8246C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958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F48A8-6650-4B43-A777-62A1ACDC9941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34862-6AF7-4BA4-AD54-07FE8246C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25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F48A8-6650-4B43-A777-62A1ACDC9941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34862-6AF7-4BA4-AD54-07FE8246C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28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F48A8-6650-4B43-A777-62A1ACDC9941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34862-6AF7-4BA4-AD54-07FE8246C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72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F48A8-6650-4B43-A777-62A1ACDC9941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6134862-6AF7-4BA4-AD54-07FE8246C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14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31AD5-7645-4948-BF8D-CC5996FECB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Tata Cara </a:t>
            </a:r>
            <a:r>
              <a:rPr lang="en-US" dirty="0" err="1"/>
              <a:t>Pengajuan</a:t>
            </a:r>
            <a:r>
              <a:rPr lang="en-US" dirty="0"/>
              <a:t> </a:t>
            </a:r>
            <a:r>
              <a:rPr lang="en-US" dirty="0" err="1"/>
              <a:t>Kartu</a:t>
            </a:r>
            <a:r>
              <a:rPr lang="en-US" dirty="0"/>
              <a:t> </a:t>
            </a:r>
            <a:r>
              <a:rPr lang="en-US" dirty="0" err="1"/>
              <a:t>Identitas</a:t>
            </a:r>
            <a:r>
              <a:rPr lang="en-US" dirty="0"/>
              <a:t> Anak </a:t>
            </a:r>
            <a:r>
              <a:rPr lang="en-US" dirty="0" err="1"/>
              <a:t>menggunakan</a:t>
            </a:r>
            <a:r>
              <a:rPr lang="en-US" dirty="0"/>
              <a:t> SINTREN</a:t>
            </a:r>
          </a:p>
        </p:txBody>
      </p:sp>
    </p:spTree>
    <p:extLst>
      <p:ext uri="{BB962C8B-B14F-4D97-AF65-F5344CB8AC3E}">
        <p14:creationId xmlns:p14="http://schemas.microsoft.com/office/powerpoint/2010/main" val="276559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6D303-AB55-457E-90F6-85C938264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082" y="331790"/>
            <a:ext cx="8596668" cy="804680"/>
          </a:xfrm>
        </p:spPr>
        <p:txBody>
          <a:bodyPr>
            <a:noAutofit/>
          </a:bodyPr>
          <a:lstStyle/>
          <a:p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tampil</a:t>
            </a:r>
            <a:r>
              <a:rPr lang="en-US" sz="2000" dirty="0"/>
              <a:t> </a:t>
            </a:r>
            <a:r>
              <a:rPr lang="en-US" sz="2000" dirty="0" err="1"/>
              <a:t>halaman</a:t>
            </a:r>
            <a:r>
              <a:rPr lang="en-US" sz="2000" dirty="0"/>
              <a:t> </a:t>
            </a:r>
            <a:r>
              <a:rPr lang="en-US" sz="2000" dirty="0" err="1"/>
              <a:t>seperti</a:t>
            </a:r>
            <a:r>
              <a:rPr lang="en-US" sz="2000" dirty="0"/>
              <a:t> </a:t>
            </a:r>
            <a:r>
              <a:rPr lang="en-US" sz="2000" dirty="0" err="1"/>
              <a:t>dibawah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214ED7-4E55-4D77-8221-84986B0C4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82" y="888274"/>
            <a:ext cx="10647239" cy="575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41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0590C-820E-4456-9E8F-18FA2C838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20" y="397103"/>
            <a:ext cx="10935546" cy="1497011"/>
          </a:xfrm>
        </p:spPr>
        <p:txBody>
          <a:bodyPr>
            <a:noAutofit/>
          </a:bodyPr>
          <a:lstStyle/>
          <a:p>
            <a:r>
              <a:rPr lang="en-US" sz="1400" dirty="0"/>
              <a:t>Scroll </a:t>
            </a:r>
            <a:r>
              <a:rPr lang="en-US" sz="1400" dirty="0" err="1"/>
              <a:t>kebawah</a:t>
            </a:r>
            <a:r>
              <a:rPr lang="en-US" sz="1400" dirty="0"/>
              <a:t>, </a:t>
            </a:r>
            <a:r>
              <a:rPr lang="en-US" sz="1400" dirty="0" err="1"/>
              <a:t>kemudian</a:t>
            </a:r>
            <a:r>
              <a:rPr lang="en-US" sz="1400" dirty="0"/>
              <a:t> </a:t>
            </a:r>
            <a:r>
              <a:rPr lang="en-US" sz="1400" dirty="0" err="1"/>
              <a:t>isi</a:t>
            </a:r>
            <a:r>
              <a:rPr lang="en-US" sz="1400" dirty="0"/>
              <a:t> Form </a:t>
            </a:r>
            <a:r>
              <a:rPr lang="en-US" sz="1400" dirty="0" err="1"/>
              <a:t>Pengajuan</a:t>
            </a:r>
            <a:endParaRPr lang="en-US" sz="1400" dirty="0"/>
          </a:p>
          <a:p>
            <a:r>
              <a:rPr lang="en-US" sz="1400" dirty="0" err="1"/>
              <a:t>Isikan</a:t>
            </a:r>
            <a:r>
              <a:rPr lang="en-US" sz="1400" dirty="0"/>
              <a:t> Nama </a:t>
            </a:r>
            <a:r>
              <a:rPr lang="en-US" sz="1400" dirty="0" err="1"/>
              <a:t>Lengkap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Siswa</a:t>
            </a:r>
            <a:r>
              <a:rPr lang="en-US" sz="1400" dirty="0"/>
              <a:t>/</a:t>
            </a:r>
            <a:r>
              <a:rPr lang="en-US" sz="1400" dirty="0" err="1"/>
              <a:t>i</a:t>
            </a:r>
            <a:endParaRPr lang="en-US" sz="1400" dirty="0"/>
          </a:p>
          <a:p>
            <a:r>
              <a:rPr lang="en-US" sz="1400" dirty="0" err="1"/>
              <a:t>Nomor</a:t>
            </a:r>
            <a:r>
              <a:rPr lang="en-US" sz="1400" dirty="0"/>
              <a:t> </a:t>
            </a:r>
            <a:r>
              <a:rPr lang="en-US" sz="1400" dirty="0" err="1"/>
              <a:t>Induk</a:t>
            </a:r>
            <a:r>
              <a:rPr lang="en-US" sz="1400" dirty="0"/>
              <a:t> </a:t>
            </a:r>
            <a:r>
              <a:rPr lang="en-US" sz="1400" dirty="0" err="1"/>
              <a:t>Kependudukan</a:t>
            </a:r>
            <a:r>
              <a:rPr lang="en-US" sz="1400" dirty="0"/>
              <a:t> </a:t>
            </a:r>
            <a:r>
              <a:rPr lang="en-US" sz="1400" dirty="0" err="1"/>
              <a:t>Siswa</a:t>
            </a:r>
            <a:r>
              <a:rPr lang="en-US" sz="1400" dirty="0"/>
              <a:t>/</a:t>
            </a:r>
            <a:r>
              <a:rPr lang="en-US" sz="1400" dirty="0" err="1"/>
              <a:t>i</a:t>
            </a:r>
            <a:endParaRPr lang="en-US" sz="1400" dirty="0"/>
          </a:p>
          <a:p>
            <a:r>
              <a:rPr lang="en-US" sz="1400" dirty="0" err="1"/>
              <a:t>Nomor</a:t>
            </a:r>
            <a:r>
              <a:rPr lang="en-US" sz="1400" dirty="0"/>
              <a:t> </a:t>
            </a:r>
            <a:r>
              <a:rPr lang="en-US" sz="1400" dirty="0" err="1"/>
              <a:t>Akta</a:t>
            </a:r>
            <a:r>
              <a:rPr lang="en-US" sz="1400" dirty="0"/>
              <a:t> </a:t>
            </a:r>
            <a:r>
              <a:rPr lang="en-US" sz="1400" dirty="0" err="1"/>
              <a:t>Kelahiran</a:t>
            </a:r>
            <a:r>
              <a:rPr lang="en-US" sz="1400" dirty="0"/>
              <a:t> </a:t>
            </a:r>
            <a:r>
              <a:rPr lang="en-US" sz="1400" dirty="0" err="1"/>
              <a:t>Siswa</a:t>
            </a:r>
            <a:r>
              <a:rPr lang="en-US" sz="1400" dirty="0"/>
              <a:t>/</a:t>
            </a:r>
            <a:r>
              <a:rPr lang="en-US" sz="1400" dirty="0" err="1"/>
              <a:t>i</a:t>
            </a:r>
            <a:endParaRPr lang="en-US" sz="1400" dirty="0"/>
          </a:p>
          <a:p>
            <a:r>
              <a:rPr lang="en-US" sz="1400" dirty="0"/>
              <a:t>Kelas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Siswa</a:t>
            </a:r>
            <a:r>
              <a:rPr lang="en-US" sz="1400" dirty="0"/>
              <a:t>/</a:t>
            </a:r>
            <a:r>
              <a:rPr lang="en-US" sz="1400" dirty="0" err="1"/>
              <a:t>i</a:t>
            </a:r>
            <a:endParaRPr lang="en-US" sz="1400" dirty="0"/>
          </a:p>
          <a:p>
            <a:endParaRPr lang="en-US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14B454-29B1-486B-BA30-D4E068C743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3" y="2167539"/>
            <a:ext cx="8011923" cy="429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91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51F9F-EAE0-4B4F-AFAF-5946A20A3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580" y="292601"/>
            <a:ext cx="8596668" cy="726302"/>
          </a:xfrm>
        </p:spPr>
        <p:txBody>
          <a:bodyPr/>
          <a:lstStyle/>
          <a:p>
            <a:r>
              <a:rPr lang="en-US" dirty="0" err="1"/>
              <a:t>Pilih</a:t>
            </a:r>
            <a:r>
              <a:rPr lang="en-US" dirty="0"/>
              <a:t> File </a:t>
            </a:r>
            <a:r>
              <a:rPr lang="en-US" dirty="0" err="1"/>
              <a:t>Kartu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, </a:t>
            </a:r>
            <a:r>
              <a:rPr lang="en-US" dirty="0" err="1"/>
              <a:t>Akta</a:t>
            </a:r>
            <a:r>
              <a:rPr lang="en-US" dirty="0"/>
              <a:t> </a:t>
            </a:r>
            <a:r>
              <a:rPr lang="en-US" dirty="0" err="1"/>
              <a:t>Kelahiran</a:t>
            </a:r>
            <a:r>
              <a:rPr lang="en-US" dirty="0"/>
              <a:t>, </a:t>
            </a:r>
            <a:r>
              <a:rPr lang="en-US" dirty="0" err="1"/>
              <a:t>Foto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Siswa</a:t>
            </a:r>
            <a:r>
              <a:rPr lang="en-US" dirty="0"/>
              <a:t>/</a:t>
            </a:r>
            <a:r>
              <a:rPr lang="en-US" dirty="0" err="1"/>
              <a:t>i</a:t>
            </a:r>
            <a:r>
              <a:rPr lang="en-US" dirty="0"/>
              <a:t> yang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diajukan</a:t>
            </a:r>
            <a:r>
              <a:rPr lang="en-US" dirty="0"/>
              <a:t> </a:t>
            </a:r>
            <a:r>
              <a:rPr lang="en-US" dirty="0" err="1"/>
              <a:t>pencetakan</a:t>
            </a:r>
            <a:r>
              <a:rPr lang="en-US" dirty="0"/>
              <a:t> KIA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C99925-3C76-48D9-8FF7-1B7C4C5CF8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" y="1018903"/>
            <a:ext cx="10232571" cy="552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18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7A995C-097C-4863-AC71-4FA0D16946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20" y="502920"/>
            <a:ext cx="10832047" cy="5852160"/>
          </a:xfrm>
        </p:spPr>
      </p:pic>
    </p:spTree>
    <p:extLst>
      <p:ext uri="{BB962C8B-B14F-4D97-AF65-F5344CB8AC3E}">
        <p14:creationId xmlns:p14="http://schemas.microsoft.com/office/powerpoint/2010/main" val="1930442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3E593B3-2411-4FA0-AC44-3E47D3281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896567"/>
            <a:ext cx="8596668" cy="438920"/>
          </a:xfrm>
        </p:spPr>
        <p:txBody>
          <a:bodyPr/>
          <a:lstStyle/>
          <a:p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Tombol</a:t>
            </a:r>
            <a:r>
              <a:rPr lang="en-US" dirty="0"/>
              <a:t> </a:t>
            </a:r>
            <a:r>
              <a:rPr lang="en-US" dirty="0" err="1"/>
              <a:t>Simpan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6E04AF-E839-495E-9E75-23F0F6D739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87804"/>
            <a:ext cx="10384971" cy="56106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4A5B6E-2F1C-4CE4-B9E3-6EDABD112F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937" y="5818019"/>
            <a:ext cx="12700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0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1342F-C4B1-4672-AB96-C40CABC99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203" y="331789"/>
            <a:ext cx="8596668" cy="465045"/>
          </a:xfrm>
        </p:spPr>
        <p:txBody>
          <a:bodyPr/>
          <a:lstStyle/>
          <a:p>
            <a:r>
              <a:rPr lang="en-US" dirty="0"/>
              <a:t>Jika </a:t>
            </a:r>
            <a:r>
              <a:rPr lang="en-US" dirty="0" err="1"/>
              <a:t>berhasil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muncul</a:t>
            </a:r>
            <a:r>
              <a:rPr lang="en-US" dirty="0"/>
              <a:t> pada </a:t>
            </a:r>
            <a:r>
              <a:rPr lang="en-US" dirty="0" err="1"/>
              <a:t>Tabel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pada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dibawah</a:t>
            </a:r>
            <a:r>
              <a:rPr lang="en-US" dirty="0"/>
              <a:t> </a:t>
            </a:r>
            <a:r>
              <a:rPr lang="en-US" dirty="0" err="1"/>
              <a:t>ini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D50858-75C7-40C0-8D1A-2C405C850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8" y="796834"/>
            <a:ext cx="10467703" cy="565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14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0E47A-4350-4E69-8D75-5E3B48EE4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202" y="266476"/>
            <a:ext cx="10926838" cy="1170440"/>
          </a:xfrm>
        </p:spPr>
        <p:txBody>
          <a:bodyPr/>
          <a:lstStyle/>
          <a:p>
            <a:r>
              <a:rPr lang="en-US" dirty="0" err="1"/>
              <a:t>Apabila</a:t>
            </a:r>
            <a:r>
              <a:rPr lang="en-US" dirty="0"/>
              <a:t> data yang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ajukan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kesalahan</a:t>
            </a:r>
            <a:r>
              <a:rPr lang="en-US" dirty="0"/>
              <a:t>,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mengubahnya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meng-</a:t>
            </a:r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tombol</a:t>
            </a:r>
            <a:r>
              <a:rPr lang="en-US" dirty="0"/>
              <a:t> </a:t>
            </a:r>
            <a:r>
              <a:rPr lang="en-US" dirty="0" err="1"/>
              <a:t>berwarna</a:t>
            </a:r>
            <a:r>
              <a:rPr lang="en-US" dirty="0"/>
              <a:t> </a:t>
            </a:r>
            <a:r>
              <a:rPr lang="en-US" dirty="0" err="1"/>
              <a:t>biru</a:t>
            </a:r>
            <a:r>
              <a:rPr lang="en-US" dirty="0"/>
              <a:t> pada table</a:t>
            </a:r>
          </a:p>
          <a:p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muncul</a:t>
            </a:r>
            <a:r>
              <a:rPr lang="en-US" dirty="0"/>
              <a:t> Halaman Edit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6C76F1-1CCA-4006-865D-49755A13C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1436916"/>
            <a:ext cx="9522823" cy="51030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29C8C9-F241-40F0-B192-FF2D24624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220" y="596607"/>
            <a:ext cx="413579" cy="37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082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FDD56-6BFF-4BE1-8076-62AC47738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077" y="253413"/>
            <a:ext cx="8596668" cy="1967274"/>
          </a:xfrm>
        </p:spPr>
        <p:txBody>
          <a:bodyPr/>
          <a:lstStyle/>
          <a:p>
            <a:r>
              <a:rPr lang="en-US" dirty="0" err="1"/>
              <a:t>Silahkan</a:t>
            </a:r>
            <a:r>
              <a:rPr lang="en-US" dirty="0"/>
              <a:t> </a:t>
            </a:r>
            <a:r>
              <a:rPr lang="en-US" dirty="0" err="1"/>
              <a:t>ulang</a:t>
            </a:r>
            <a:r>
              <a:rPr lang="en-US" dirty="0"/>
              <a:t> proses </a:t>
            </a:r>
            <a:r>
              <a:rPr lang="en-US" dirty="0" err="1"/>
              <a:t>pengisian</a:t>
            </a:r>
            <a:r>
              <a:rPr lang="en-US" dirty="0"/>
              <a:t> Form </a:t>
            </a:r>
            <a:r>
              <a:rPr lang="en-US" dirty="0" err="1"/>
              <a:t>pengajuan</a:t>
            </a:r>
            <a:r>
              <a:rPr lang="en-US" dirty="0"/>
              <a:t>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menambahkan</a:t>
            </a:r>
            <a:r>
              <a:rPr lang="en-US" dirty="0"/>
              <a:t> Data </a:t>
            </a:r>
            <a:r>
              <a:rPr lang="en-US" dirty="0" err="1"/>
              <a:t>Siswa</a:t>
            </a:r>
            <a:r>
              <a:rPr lang="en-US" dirty="0"/>
              <a:t>/</a:t>
            </a:r>
            <a:r>
              <a:rPr lang="en-US" dirty="0" err="1"/>
              <a:t>i</a:t>
            </a:r>
            <a:r>
              <a:rPr lang="en-US" dirty="0"/>
              <a:t> yang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diajukan</a:t>
            </a:r>
            <a:endParaRPr lang="en-US" dirty="0"/>
          </a:p>
          <a:p>
            <a:r>
              <a:rPr lang="en-US" dirty="0"/>
              <a:t>Jika </a:t>
            </a:r>
            <a:r>
              <a:rPr lang="en-US" dirty="0" err="1"/>
              <a:t>seluruh</a:t>
            </a:r>
            <a:r>
              <a:rPr lang="en-US" dirty="0"/>
              <a:t> data </a:t>
            </a:r>
            <a:r>
              <a:rPr lang="en-US" dirty="0" err="1"/>
              <a:t>Siswa</a:t>
            </a:r>
            <a:r>
              <a:rPr lang="en-US" dirty="0"/>
              <a:t>/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diajukan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silahkan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Tombol</a:t>
            </a:r>
            <a:r>
              <a:rPr lang="en-US" dirty="0"/>
              <a:t>[</a:t>
            </a:r>
            <a:r>
              <a:rPr lang="en-US" dirty="0" err="1"/>
              <a:t>Cetak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Pengajuan</a:t>
            </a:r>
            <a:r>
              <a:rPr lang="en-US" dirty="0"/>
              <a:t>] </a:t>
            </a:r>
            <a:r>
              <a:rPr lang="en-US" dirty="0" err="1"/>
              <a:t>dibawah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daftar </a:t>
            </a:r>
            <a:r>
              <a:rPr lang="en-US" dirty="0" err="1"/>
              <a:t>Siswa</a:t>
            </a:r>
            <a:r>
              <a:rPr lang="en-US" dirty="0"/>
              <a:t>/</a:t>
            </a:r>
            <a:r>
              <a:rPr lang="en-US" dirty="0" err="1"/>
              <a:t>i</a:t>
            </a:r>
            <a:r>
              <a:rPr lang="en-US" dirty="0"/>
              <a:t>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mencetak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File PDF yang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diserahkan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Petugas</a:t>
            </a:r>
            <a:r>
              <a:rPr lang="en-US" dirty="0"/>
              <a:t> </a:t>
            </a:r>
            <a:r>
              <a:rPr lang="en-US" dirty="0" err="1"/>
              <a:t>Kecamatan</a:t>
            </a:r>
            <a:r>
              <a:rPr lang="en-US" dirty="0"/>
              <a:t> pada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pengambilan</a:t>
            </a:r>
            <a:r>
              <a:rPr lang="en-US" dirty="0"/>
              <a:t> KIA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tercetak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3C83B1-C0E8-469F-BDE3-7C246A2290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25" y="2082075"/>
            <a:ext cx="25019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75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8C18E-4504-42E3-94AF-DB87AF69D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203" y="357916"/>
            <a:ext cx="8596668" cy="504234"/>
          </a:xfrm>
        </p:spPr>
        <p:txBody>
          <a:bodyPr/>
          <a:lstStyle/>
          <a:p>
            <a:r>
              <a:rPr lang="en-US" dirty="0" err="1"/>
              <a:t>Tampilan</a:t>
            </a:r>
            <a:r>
              <a:rPr lang="en-US" dirty="0"/>
              <a:t> File Pdf </a:t>
            </a:r>
            <a:r>
              <a:rPr lang="en-US" dirty="0" err="1"/>
              <a:t>seperti</a:t>
            </a:r>
            <a:r>
              <a:rPr lang="en-US" dirty="0"/>
              <a:t> pada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dibawah</a:t>
            </a:r>
            <a:r>
              <a:rPr lang="en-US" dirty="0"/>
              <a:t> </a:t>
            </a:r>
            <a:r>
              <a:rPr lang="en-US" dirty="0" err="1"/>
              <a:t>ini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09BC08-96A5-4C91-8AF4-8FA0FF99D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6" y="932744"/>
            <a:ext cx="10389326" cy="556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12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E76EF-36C2-493A-88EC-F5D37C7D5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Catatan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3A8EA-CD53-4EFA-AF77-06301EC56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97431"/>
            <a:ext cx="9603135" cy="1320800"/>
          </a:xfrm>
        </p:spPr>
        <p:txBody>
          <a:bodyPr>
            <a:normAutofit/>
          </a:bodyPr>
          <a:lstStyle/>
          <a:p>
            <a:r>
              <a:rPr lang="en-US" dirty="0" err="1"/>
              <a:t>Setiap</a:t>
            </a:r>
            <a:r>
              <a:rPr lang="en-US" dirty="0"/>
              <a:t> data </a:t>
            </a:r>
            <a:r>
              <a:rPr lang="en-US" dirty="0" err="1"/>
              <a:t>Siswa</a:t>
            </a:r>
            <a:r>
              <a:rPr lang="en-US" dirty="0"/>
              <a:t>/</a:t>
            </a:r>
            <a:r>
              <a:rPr lang="en-US" dirty="0" err="1"/>
              <a:t>i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diajukan</a:t>
            </a:r>
            <a:r>
              <a:rPr lang="en-US" dirty="0"/>
              <a:t>,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diverifikasi</a:t>
            </a:r>
            <a:r>
              <a:rPr lang="en-US" dirty="0"/>
              <a:t> </a:t>
            </a:r>
            <a:r>
              <a:rPr lang="en-US" dirty="0" err="1"/>
              <a:t>terlebih</a:t>
            </a:r>
            <a:r>
              <a:rPr lang="en-US" dirty="0"/>
              <a:t> </a:t>
            </a:r>
            <a:r>
              <a:rPr lang="en-US" dirty="0" err="1"/>
              <a:t>dahulu</a:t>
            </a:r>
            <a:r>
              <a:rPr lang="en-US" dirty="0"/>
              <a:t> oleh </a:t>
            </a:r>
            <a:r>
              <a:rPr lang="en-US" dirty="0" err="1"/>
              <a:t>Petugas</a:t>
            </a:r>
            <a:r>
              <a:rPr lang="en-US" dirty="0"/>
              <a:t> </a:t>
            </a:r>
            <a:r>
              <a:rPr lang="en-US" dirty="0" err="1"/>
              <a:t>Disdukcapil</a:t>
            </a:r>
            <a:r>
              <a:rPr lang="en-US" dirty="0"/>
              <a:t>, </a:t>
            </a:r>
            <a:r>
              <a:rPr lang="en-US" dirty="0" err="1"/>
              <a:t>apabila</a:t>
            </a:r>
            <a:r>
              <a:rPr lang="en-US" dirty="0"/>
              <a:t> KIA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tercetak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Status pada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pengajuan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berubah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Belum </a:t>
            </a:r>
            <a:r>
              <a:rPr lang="en-US" dirty="0" err="1"/>
              <a:t>Cetak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Tercetak</a:t>
            </a:r>
            <a:endParaRPr lang="en-US" dirty="0"/>
          </a:p>
          <a:p>
            <a:r>
              <a:rPr lang="en-US" dirty="0"/>
              <a:t>Anda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mengambilnya</a:t>
            </a:r>
            <a:r>
              <a:rPr lang="en-US" dirty="0"/>
              <a:t> di Kantor </a:t>
            </a:r>
            <a:r>
              <a:rPr lang="en-US" dirty="0" err="1"/>
              <a:t>Kecamatan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4778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F494D-8E87-4053-A887-9B725077C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Ketentuan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2E4A9-268F-4BE8-A49E-967FD773C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SINTREN KIA (</a:t>
            </a:r>
            <a:r>
              <a:rPr lang="en-US" dirty="0" err="1"/>
              <a:t>Sekolah</a:t>
            </a:r>
            <a:r>
              <a:rPr lang="en-US" dirty="0"/>
              <a:t>)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diperuntukan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, public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diperbolahkan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fasilitas</a:t>
            </a:r>
            <a:r>
              <a:rPr lang="en-US" dirty="0"/>
              <a:t> </a:t>
            </a:r>
            <a:r>
              <a:rPr lang="en-US" dirty="0" err="1"/>
              <a:t>ini</a:t>
            </a:r>
            <a:endParaRPr lang="en-US" dirty="0"/>
          </a:p>
          <a:p>
            <a:r>
              <a:rPr lang="en-US" dirty="0" err="1"/>
              <a:t>Petugas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Surat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.</a:t>
            </a:r>
          </a:p>
          <a:p>
            <a:r>
              <a:rPr lang="en-US" dirty="0"/>
              <a:t>Data yang </a:t>
            </a:r>
            <a:r>
              <a:rPr lang="en-US" dirty="0" err="1"/>
              <a:t>dilaporkan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tanggungjawab</a:t>
            </a:r>
            <a:r>
              <a:rPr lang="en-US" dirty="0"/>
              <a:t> </a:t>
            </a:r>
            <a:r>
              <a:rPr lang="en-US" dirty="0" err="1"/>
              <a:t>penuh</a:t>
            </a:r>
            <a:r>
              <a:rPr lang="en-US" dirty="0"/>
              <a:t> </a:t>
            </a:r>
            <a:r>
              <a:rPr lang="en-US" dirty="0" err="1"/>
              <a:t>Petugas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 yang </a:t>
            </a:r>
            <a:r>
              <a:rPr lang="en-US" dirty="0" err="1"/>
              <a:t>menginputkan</a:t>
            </a:r>
            <a:r>
              <a:rPr lang="en-US" dirty="0"/>
              <a:t> pada </a:t>
            </a:r>
            <a:r>
              <a:rPr lang="en-US" dirty="0" err="1"/>
              <a:t>sistem</a:t>
            </a:r>
            <a:r>
              <a:rPr lang="en-US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95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FCF24-CD62-45C6-87CB-6BB4B50EE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22068"/>
            <a:ext cx="8596668" cy="775063"/>
          </a:xfrm>
        </p:spPr>
        <p:txBody>
          <a:bodyPr/>
          <a:lstStyle/>
          <a:p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Registrasi</a:t>
            </a:r>
            <a:r>
              <a:rPr lang="en-US" dirty="0"/>
              <a:t> </a:t>
            </a:r>
            <a:r>
              <a:rPr lang="en-US" dirty="0" err="1"/>
              <a:t>Petugas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152F1-6EB9-47B1-8545-E9EEDCA70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862149"/>
            <a:ext cx="8596668" cy="1297577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Buka browser chrome pada </a:t>
            </a:r>
            <a:r>
              <a:rPr lang="en-US" sz="2400" dirty="0" err="1"/>
              <a:t>Komputer</a:t>
            </a:r>
            <a:r>
              <a:rPr lang="en-US" sz="2400" dirty="0"/>
              <a:t> / Laptop </a:t>
            </a:r>
            <a:r>
              <a:rPr lang="en-US" sz="2400" dirty="0" err="1"/>
              <a:t>anda</a:t>
            </a:r>
            <a:endParaRPr lang="en-US" sz="2400" dirty="0"/>
          </a:p>
          <a:p>
            <a:r>
              <a:rPr lang="en-US" sz="2400" dirty="0" err="1"/>
              <a:t>Ketik</a:t>
            </a:r>
            <a:r>
              <a:rPr lang="en-US" sz="2400" dirty="0"/>
              <a:t> address bar browser </a:t>
            </a:r>
            <a:r>
              <a:rPr lang="en-US" sz="2400" dirty="0" err="1"/>
              <a:t>anda</a:t>
            </a:r>
            <a:r>
              <a:rPr lang="en-US" sz="2400" dirty="0"/>
              <a:t> </a:t>
            </a:r>
            <a:r>
              <a:rPr lang="en-US" sz="2400" dirty="0" err="1"/>
              <a:t>alamat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 https://sintren.cirebonkab.go.id/kia/login</a:t>
            </a:r>
          </a:p>
          <a:p>
            <a:endParaRPr lang="en-US" sz="2400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C55DC2E8-E7DB-475F-841C-F438208D7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159726"/>
            <a:ext cx="8033657" cy="434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164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152F1-6EB9-47B1-8545-E9EEDCA70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768" y="344853"/>
            <a:ext cx="8596668" cy="1026748"/>
          </a:xfrm>
        </p:spPr>
        <p:txBody>
          <a:bodyPr>
            <a:normAutofit/>
          </a:bodyPr>
          <a:lstStyle/>
          <a:p>
            <a:r>
              <a:rPr lang="en-US" sz="2000" dirty="0" err="1"/>
              <a:t>Klik</a:t>
            </a:r>
            <a:r>
              <a:rPr lang="en-US" sz="2000" dirty="0"/>
              <a:t> </a:t>
            </a:r>
            <a:r>
              <a:rPr lang="en-US" sz="2000" dirty="0" err="1"/>
              <a:t>tombol</a:t>
            </a:r>
            <a:r>
              <a:rPr lang="en-US" sz="2000" dirty="0"/>
              <a:t> </a:t>
            </a:r>
            <a:r>
              <a:rPr lang="en-US" sz="2000" dirty="0" err="1"/>
              <a:t>berwarna</a:t>
            </a:r>
            <a:r>
              <a:rPr lang="en-US" sz="2000" dirty="0"/>
              <a:t> </a:t>
            </a:r>
            <a:r>
              <a:rPr lang="en-US" sz="2000" dirty="0" err="1"/>
              <a:t>biru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tulisan [</a:t>
            </a:r>
            <a:r>
              <a:rPr lang="en-US" sz="2000" dirty="0" err="1"/>
              <a:t>Registrasi</a:t>
            </a:r>
            <a:r>
              <a:rPr lang="en-US" sz="2000" dirty="0"/>
              <a:t>]</a:t>
            </a:r>
          </a:p>
          <a:p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anda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diarhakan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Halaman </a:t>
            </a:r>
            <a:r>
              <a:rPr lang="en-US" sz="2000" dirty="0" err="1"/>
              <a:t>Registrasi</a:t>
            </a:r>
            <a:r>
              <a:rPr lang="en-US" sz="2000" dirty="0"/>
              <a:t> </a:t>
            </a:r>
            <a:r>
              <a:rPr lang="en-US" sz="2000" dirty="0" err="1"/>
              <a:t>Petugas</a:t>
            </a:r>
            <a:r>
              <a:rPr lang="en-US" sz="2000" dirty="0"/>
              <a:t> SINTREN KIA</a:t>
            </a:r>
          </a:p>
          <a:p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AF35BF-5532-4B34-8E40-47B35D5CDA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68" y="1254034"/>
            <a:ext cx="9928800" cy="536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442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152F1-6EB9-47B1-8545-E9EEDCA70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768" y="344852"/>
            <a:ext cx="9890518" cy="5755501"/>
          </a:xfrm>
        </p:spPr>
        <p:txBody>
          <a:bodyPr>
            <a:noAutofit/>
          </a:bodyPr>
          <a:lstStyle/>
          <a:p>
            <a:r>
              <a:rPr lang="en-US" sz="3200" dirty="0" err="1"/>
              <a:t>Pilih</a:t>
            </a:r>
            <a:r>
              <a:rPr lang="en-US" sz="3200" dirty="0"/>
              <a:t> </a:t>
            </a:r>
            <a:r>
              <a:rPr lang="en-US" sz="3200" dirty="0" err="1"/>
              <a:t>Kecamatan</a:t>
            </a:r>
            <a:r>
              <a:rPr lang="en-US" sz="3200" dirty="0"/>
              <a:t> </a:t>
            </a:r>
            <a:r>
              <a:rPr lang="en-US" sz="3200" dirty="0" err="1"/>
              <a:t>dimana</a:t>
            </a:r>
            <a:r>
              <a:rPr lang="en-US" sz="3200" dirty="0"/>
              <a:t> </a:t>
            </a:r>
            <a:r>
              <a:rPr lang="en-US" sz="3200" dirty="0" err="1"/>
              <a:t>anda</a:t>
            </a:r>
            <a:r>
              <a:rPr lang="en-US" sz="3200" dirty="0"/>
              <a:t> </a:t>
            </a:r>
            <a:r>
              <a:rPr lang="en-US" sz="3200" dirty="0" err="1"/>
              <a:t>bertugas</a:t>
            </a:r>
            <a:endParaRPr lang="en-US" sz="3200" dirty="0"/>
          </a:p>
          <a:p>
            <a:r>
              <a:rPr lang="en-US" sz="3200" dirty="0" err="1"/>
              <a:t>Pilih</a:t>
            </a:r>
            <a:r>
              <a:rPr lang="en-US" sz="3200" dirty="0"/>
              <a:t> </a:t>
            </a:r>
            <a:r>
              <a:rPr lang="en-US" sz="3200" dirty="0" err="1"/>
              <a:t>Sekolah</a:t>
            </a:r>
            <a:r>
              <a:rPr lang="en-US" sz="3200" dirty="0"/>
              <a:t> </a:t>
            </a:r>
            <a:r>
              <a:rPr lang="en-US" sz="3200" dirty="0" err="1"/>
              <a:t>dimana</a:t>
            </a:r>
            <a:r>
              <a:rPr lang="en-US" sz="3200" dirty="0"/>
              <a:t> </a:t>
            </a:r>
            <a:r>
              <a:rPr lang="en-US" sz="3200" dirty="0" err="1"/>
              <a:t>anda</a:t>
            </a:r>
            <a:r>
              <a:rPr lang="en-US" sz="3200" dirty="0"/>
              <a:t> </a:t>
            </a:r>
            <a:r>
              <a:rPr lang="en-US" sz="3200" dirty="0" err="1"/>
              <a:t>betugas</a:t>
            </a:r>
            <a:endParaRPr lang="en-US" sz="3200" dirty="0"/>
          </a:p>
          <a:p>
            <a:r>
              <a:rPr lang="en-US" sz="3200" dirty="0" err="1"/>
              <a:t>Isikan</a:t>
            </a:r>
            <a:r>
              <a:rPr lang="en-US" sz="3200" dirty="0"/>
              <a:t> </a:t>
            </a:r>
            <a:r>
              <a:rPr lang="en-US" sz="3200" dirty="0" err="1"/>
              <a:t>Nomor</a:t>
            </a:r>
            <a:r>
              <a:rPr lang="en-US" sz="3200" dirty="0"/>
              <a:t> </a:t>
            </a:r>
            <a:r>
              <a:rPr lang="en-US" sz="3200" dirty="0" err="1"/>
              <a:t>Induk</a:t>
            </a:r>
            <a:r>
              <a:rPr lang="en-US" sz="3200" dirty="0"/>
              <a:t> </a:t>
            </a:r>
            <a:r>
              <a:rPr lang="en-US" sz="3200" dirty="0" err="1"/>
              <a:t>Kependudukan</a:t>
            </a:r>
            <a:r>
              <a:rPr lang="en-US" sz="3200" dirty="0"/>
              <a:t> (NIK) </a:t>
            </a:r>
            <a:r>
              <a:rPr lang="en-US" sz="3200" dirty="0" err="1"/>
              <a:t>anda</a:t>
            </a:r>
            <a:endParaRPr lang="en-US" sz="3200" dirty="0"/>
          </a:p>
          <a:p>
            <a:r>
              <a:rPr lang="en-US" sz="3200" dirty="0" err="1"/>
              <a:t>Isikan</a:t>
            </a:r>
            <a:r>
              <a:rPr lang="en-US" sz="3200" dirty="0"/>
              <a:t> Nama </a:t>
            </a:r>
            <a:r>
              <a:rPr lang="en-US" sz="3200" dirty="0" err="1"/>
              <a:t>Lengkap</a:t>
            </a:r>
            <a:r>
              <a:rPr lang="en-US" sz="3200" dirty="0"/>
              <a:t> </a:t>
            </a:r>
            <a:r>
              <a:rPr lang="en-US" sz="3200" dirty="0" err="1"/>
              <a:t>anda</a:t>
            </a:r>
            <a:r>
              <a:rPr lang="en-US" sz="3200" dirty="0"/>
              <a:t> </a:t>
            </a:r>
            <a:r>
              <a:rPr lang="en-US" sz="3200" dirty="0" err="1"/>
              <a:t>sesuai</a:t>
            </a:r>
            <a:r>
              <a:rPr lang="en-US" sz="3200" dirty="0"/>
              <a:t> yang </a:t>
            </a:r>
            <a:r>
              <a:rPr lang="en-US" sz="3200" dirty="0" err="1"/>
              <a:t>tertera</a:t>
            </a:r>
            <a:r>
              <a:rPr lang="en-US" sz="3200" dirty="0"/>
              <a:t> pada KTP</a:t>
            </a:r>
          </a:p>
          <a:p>
            <a:r>
              <a:rPr lang="en-US" sz="3200" dirty="0" err="1"/>
              <a:t>Isikan</a:t>
            </a:r>
            <a:r>
              <a:rPr lang="en-US" sz="3200" dirty="0"/>
              <a:t> </a:t>
            </a:r>
            <a:r>
              <a:rPr lang="en-US" sz="3200" dirty="0" err="1"/>
              <a:t>Emial</a:t>
            </a:r>
            <a:r>
              <a:rPr lang="en-US" sz="3200" dirty="0"/>
              <a:t> </a:t>
            </a:r>
            <a:r>
              <a:rPr lang="en-US" sz="3200" dirty="0" err="1"/>
              <a:t>anda</a:t>
            </a:r>
            <a:r>
              <a:rPr lang="en-US" sz="3200" dirty="0"/>
              <a:t> yang </a:t>
            </a:r>
            <a:r>
              <a:rPr lang="en-US" sz="3200" dirty="0" err="1"/>
              <a:t>aktif</a:t>
            </a:r>
            <a:endParaRPr lang="en-US" sz="3200" dirty="0"/>
          </a:p>
          <a:p>
            <a:r>
              <a:rPr lang="en-US" sz="3200" dirty="0" err="1"/>
              <a:t>Isikan</a:t>
            </a:r>
            <a:r>
              <a:rPr lang="en-US" sz="3200" dirty="0"/>
              <a:t> </a:t>
            </a:r>
            <a:r>
              <a:rPr lang="en-US" sz="3200" dirty="0" err="1"/>
              <a:t>Nomor</a:t>
            </a:r>
            <a:r>
              <a:rPr lang="en-US" sz="3200" dirty="0"/>
              <a:t> </a:t>
            </a:r>
            <a:r>
              <a:rPr lang="en-US" sz="3200" dirty="0" err="1"/>
              <a:t>Ponsel</a:t>
            </a:r>
            <a:r>
              <a:rPr lang="en-US" sz="3200" dirty="0"/>
              <a:t> </a:t>
            </a:r>
            <a:r>
              <a:rPr lang="en-US" sz="3200" dirty="0" err="1"/>
              <a:t>anda</a:t>
            </a:r>
            <a:r>
              <a:rPr lang="en-US" sz="3200" dirty="0"/>
              <a:t> yang </a:t>
            </a:r>
            <a:r>
              <a:rPr lang="en-US" sz="3200" dirty="0" err="1"/>
              <a:t>aktif</a:t>
            </a:r>
            <a:endParaRPr lang="en-US" sz="3200" dirty="0"/>
          </a:p>
          <a:p>
            <a:r>
              <a:rPr lang="en-US" sz="3200" dirty="0" err="1"/>
              <a:t>Isikan</a:t>
            </a:r>
            <a:r>
              <a:rPr lang="en-US" sz="3200" dirty="0"/>
              <a:t> Password dan </a:t>
            </a:r>
            <a:r>
              <a:rPr lang="en-US" sz="3200" dirty="0" err="1"/>
              <a:t>Konfrimasi</a:t>
            </a:r>
            <a:r>
              <a:rPr lang="en-US" sz="3200" dirty="0"/>
              <a:t> Password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FF0000"/>
                </a:solidFill>
              </a:rPr>
              <a:t>Lihat</a:t>
            </a:r>
            <a:r>
              <a:rPr lang="en-US" sz="2400" dirty="0">
                <a:solidFill>
                  <a:srgbClr val="FF0000"/>
                </a:solidFill>
              </a:rPr>
              <a:t> Slide </a:t>
            </a:r>
            <a:r>
              <a:rPr lang="en-US" sz="2400" dirty="0" err="1">
                <a:solidFill>
                  <a:srgbClr val="FF0000"/>
                </a:solidFill>
              </a:rPr>
              <a:t>berikutnya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untuk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melihat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contoh</a:t>
            </a:r>
            <a:r>
              <a:rPr lang="en-US" sz="2400" dirty="0">
                <a:solidFill>
                  <a:srgbClr val="FF0000"/>
                </a:solidFill>
              </a:rPr>
              <a:t> &gt;&gt;</a:t>
            </a:r>
          </a:p>
        </p:txBody>
      </p:sp>
    </p:spTree>
    <p:extLst>
      <p:ext uri="{BB962C8B-B14F-4D97-AF65-F5344CB8AC3E}">
        <p14:creationId xmlns:p14="http://schemas.microsoft.com/office/powerpoint/2010/main" val="1362340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D5A43D-33E9-4490-8DA4-916F1805AF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2" y="794186"/>
            <a:ext cx="10112057" cy="5685255"/>
          </a:xfrm>
        </p:spPr>
      </p:pic>
    </p:spTree>
    <p:extLst>
      <p:ext uri="{BB962C8B-B14F-4D97-AF65-F5344CB8AC3E}">
        <p14:creationId xmlns:p14="http://schemas.microsoft.com/office/powerpoint/2010/main" val="43158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615FC-05BB-4B63-BEB7-8AFADAAB6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391" y="449356"/>
            <a:ext cx="8596668" cy="909182"/>
          </a:xfrm>
        </p:spPr>
        <p:txBody>
          <a:bodyPr/>
          <a:lstStyle/>
          <a:p>
            <a:r>
              <a:rPr lang="en-US" dirty="0" err="1"/>
              <a:t>Pilih</a:t>
            </a:r>
            <a:r>
              <a:rPr lang="en-US" dirty="0"/>
              <a:t> file Surat </a:t>
            </a:r>
            <a:r>
              <a:rPr lang="en-US" dirty="0" err="1"/>
              <a:t>Tugas</a:t>
            </a:r>
            <a:r>
              <a:rPr lang="en-US" dirty="0"/>
              <a:t> yang </a:t>
            </a:r>
            <a:r>
              <a:rPr lang="en-US" dirty="0" err="1"/>
              <a:t>diberikan</a:t>
            </a:r>
            <a:r>
              <a:rPr lang="en-US" dirty="0"/>
              <a:t> oleh </a:t>
            </a:r>
            <a:r>
              <a:rPr lang="en-US" dirty="0" err="1"/>
              <a:t>Kepala</a:t>
            </a:r>
            <a:r>
              <a:rPr lang="en-US" dirty="0"/>
              <a:t> </a:t>
            </a:r>
            <a:r>
              <a:rPr lang="en-US" dirty="0" err="1"/>
              <a:t>Sekolah</a:t>
            </a:r>
            <a:endParaRPr lang="en-US" dirty="0"/>
          </a:p>
          <a:p>
            <a:r>
              <a:rPr lang="en-US" dirty="0" err="1"/>
              <a:t>Jenis</a:t>
            </a:r>
            <a:r>
              <a:rPr lang="en-US" dirty="0"/>
              <a:t> File </a:t>
            </a:r>
            <a:r>
              <a:rPr lang="en-US" dirty="0" err="1"/>
              <a:t>Wajib</a:t>
            </a:r>
            <a:r>
              <a:rPr lang="en-US" dirty="0"/>
              <a:t> JPG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File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300KB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9C292E-C219-4584-A095-21E8B2561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4" y="1358538"/>
            <a:ext cx="5521235" cy="31041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620F56-C486-48E4-A900-67416A1B53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927" y="1358538"/>
            <a:ext cx="5521235" cy="3104179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A92F3B3-2F08-45D6-87A2-3AA676976645}"/>
              </a:ext>
            </a:extLst>
          </p:cNvPr>
          <p:cNvSpPr txBox="1">
            <a:spLocks/>
          </p:cNvSpPr>
          <p:nvPr/>
        </p:nvSpPr>
        <p:spPr>
          <a:xfrm>
            <a:off x="574764" y="4768807"/>
            <a:ext cx="8596668" cy="404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Tombol</a:t>
            </a:r>
            <a:r>
              <a:rPr lang="en-US" dirty="0"/>
              <a:t> </a:t>
            </a:r>
            <a:r>
              <a:rPr lang="en-US" dirty="0" err="1"/>
              <a:t>Kirim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2F4D14-138B-4F00-B351-862D55BCDC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877" y="4762299"/>
            <a:ext cx="43561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67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EB21F-81CA-4BA3-86A2-E772D546D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705" y="370977"/>
            <a:ext cx="8596668" cy="491171"/>
          </a:xfrm>
        </p:spPr>
        <p:txBody>
          <a:bodyPr/>
          <a:lstStyle/>
          <a:p>
            <a:r>
              <a:rPr lang="en-US" dirty="0"/>
              <a:t>Jika </a:t>
            </a:r>
            <a:r>
              <a:rPr lang="en-US" dirty="0" err="1"/>
              <a:t>Registrasi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berhasil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tampil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dibawah</a:t>
            </a:r>
            <a:r>
              <a:rPr lang="en-US" dirty="0"/>
              <a:t> </a:t>
            </a:r>
            <a:r>
              <a:rPr lang="en-US" dirty="0" err="1"/>
              <a:t>ini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C40A0D-EE6E-42E6-BE20-CF300E3B9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05" y="862148"/>
            <a:ext cx="9409611" cy="529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747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6D303-AB55-457E-90F6-85C938264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082" y="331790"/>
            <a:ext cx="8596668" cy="804680"/>
          </a:xfrm>
        </p:spPr>
        <p:txBody>
          <a:bodyPr>
            <a:noAutofit/>
          </a:bodyPr>
          <a:lstStyle/>
          <a:p>
            <a:r>
              <a:rPr lang="en-US" sz="2000" dirty="0"/>
              <a:t>Kembali </a:t>
            </a:r>
            <a:r>
              <a:rPr lang="en-US" sz="2000" dirty="0" err="1"/>
              <a:t>ke</a:t>
            </a:r>
            <a:r>
              <a:rPr lang="en-US" sz="2000" dirty="0"/>
              <a:t> Halaman Login</a:t>
            </a:r>
          </a:p>
          <a:p>
            <a:r>
              <a:rPr lang="en-US" sz="2000" dirty="0" err="1"/>
              <a:t>Ketik</a:t>
            </a:r>
            <a:r>
              <a:rPr lang="en-US" sz="2000" dirty="0"/>
              <a:t> NIK dan Password yang </a:t>
            </a:r>
            <a:r>
              <a:rPr lang="en-US" sz="2000" dirty="0" err="1"/>
              <a:t>telah</a:t>
            </a:r>
            <a:r>
              <a:rPr lang="en-US" sz="2000" dirty="0"/>
              <a:t> </a:t>
            </a:r>
            <a:r>
              <a:rPr lang="en-US" sz="2000" dirty="0" err="1"/>
              <a:t>anda</a:t>
            </a:r>
            <a:r>
              <a:rPr lang="en-US" sz="2000" dirty="0"/>
              <a:t> </a:t>
            </a:r>
            <a:r>
              <a:rPr lang="en-US" sz="2000" dirty="0" err="1"/>
              <a:t>isi</a:t>
            </a:r>
            <a:r>
              <a:rPr lang="en-US" sz="2000" dirty="0"/>
              <a:t> pada </a:t>
            </a:r>
            <a:r>
              <a:rPr lang="en-US" sz="2000" dirty="0" err="1"/>
              <a:t>saat</a:t>
            </a:r>
            <a:r>
              <a:rPr lang="en-US" sz="2000" dirty="0"/>
              <a:t> </a:t>
            </a:r>
            <a:r>
              <a:rPr lang="en-US" sz="2000" dirty="0" err="1"/>
              <a:t>Registrasi</a:t>
            </a:r>
            <a:endParaRPr lang="en-US" sz="2000" dirty="0"/>
          </a:p>
          <a:p>
            <a:r>
              <a:rPr lang="en-US" sz="2000" dirty="0" err="1"/>
              <a:t>Kemudian</a:t>
            </a:r>
            <a:r>
              <a:rPr lang="en-US" sz="2000" dirty="0"/>
              <a:t> </a:t>
            </a:r>
            <a:r>
              <a:rPr lang="en-US" sz="2000" dirty="0" err="1"/>
              <a:t>Klik</a:t>
            </a:r>
            <a:r>
              <a:rPr lang="en-US" sz="2000" dirty="0"/>
              <a:t> </a:t>
            </a:r>
            <a:r>
              <a:rPr lang="en-US" sz="2000" dirty="0" err="1"/>
              <a:t>Tombol</a:t>
            </a:r>
            <a:r>
              <a:rPr lang="en-US" sz="2000" dirty="0"/>
              <a:t> Masuk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B950C4-DA89-4CC2-806B-F16DEA405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82" y="1858381"/>
            <a:ext cx="8051073" cy="436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4705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</TotalTime>
  <Words>422</Words>
  <Application>Microsoft Office PowerPoint</Application>
  <PresentationFormat>Widescreen</PresentationFormat>
  <Paragraphs>42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Trebuchet MS</vt:lpstr>
      <vt:lpstr>Wingdings 3</vt:lpstr>
      <vt:lpstr>Facet</vt:lpstr>
      <vt:lpstr>Tata Cara Pengajuan Kartu Identitas Anak menggunakan SINTREN</vt:lpstr>
      <vt:lpstr>Ketentuan</vt:lpstr>
      <vt:lpstr>Tahap Registrasi Petugas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Catatan: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Tata Cara Pengajuan Kartu Identitas Anak menggunakan SINTREN</dc:title>
  <dc:creator>ANA</dc:creator>
  <cp:lastModifiedBy>ANA</cp:lastModifiedBy>
  <cp:revision>8</cp:revision>
  <cp:lastPrinted>2023-08-07T02:24:08Z</cp:lastPrinted>
  <dcterms:created xsi:type="dcterms:W3CDTF">2023-08-07T01:36:22Z</dcterms:created>
  <dcterms:modified xsi:type="dcterms:W3CDTF">2023-09-06T03:43:56Z</dcterms:modified>
</cp:coreProperties>
</file>